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4"/>
  </p:notesMasterIdLst>
  <p:sldIdLst>
    <p:sldId id="256"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2520" y="5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bf252cab88_2_196:notes"/>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bf252cab88_2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358" name="Google Shape;358;p12"/>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0" name="Google Shape;110;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6" name="Google Shape;116;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7" name="Google Shape;117;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8" name="Google Shape;118;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9" name="Google Shape;119;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2" name="Google Shape;152;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79" name="Google Shape;179;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97" name="Google Shape;19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4" name="Google Shape;20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2" name="Google Shape;22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29" name="Google Shape;22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245" name="Google Shape;245;p9"/>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0" name="Google Shape;260;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1" name="Google Shape;261;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 name="Google Shape;281;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 name="Google Shape;285;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5" name="Google Shape;295;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6" name="Google Shape;296;p11"/>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297" name="Google Shape;297;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98" name="Google Shape;298;p11"/>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 name="Google Shape;319;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331" name="Google Shape;331;p11"/>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86"/>
        <p:cNvGrpSpPr/>
        <p:nvPr/>
      </p:nvGrpSpPr>
      <p:grpSpPr>
        <a:xfrm>
          <a:off x="0" y="0"/>
          <a:ext cx="0" cy="0"/>
          <a:chOff x="0" y="0"/>
          <a:chExt cx="0" cy="0"/>
        </a:xfrm>
      </p:grpSpPr>
      <p:sp>
        <p:nvSpPr>
          <p:cNvPr id="187" name="Google Shape;187;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88" name="Google Shape;188;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89" name="Google Shape;189;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TikTok Claims Classification Project</a:t>
            </a:r>
            <a:endParaRPr sz="2100" b="1">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needs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analysis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Google Sans"/>
                <a:ea typeface="Google Sans"/>
                <a:cs typeface="Google Sans"/>
                <a:sym typeface="Google Sans"/>
              </a:rPr>
              <a:t>The exploratory data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chemeClr val="dk1"/>
                </a:solidFill>
                <a:latin typeface="Google Sans"/>
                <a:ea typeface="Google Sans"/>
                <a:cs typeface="Google Sans"/>
                <a:sym typeface="Google Sans"/>
              </a:rPr>
              <a:t>Skewed data distribution</a:t>
            </a:r>
            <a:endParaRPr sz="1100" b="1">
              <a:solidFill>
                <a:schemeClr val="dk1"/>
              </a:solidFill>
              <a:latin typeface="Google Sans"/>
              <a:ea typeface="Google Sans"/>
              <a:cs typeface="Google Sans"/>
              <a:sym typeface="Google Sans"/>
            </a:endParaRPr>
          </a:p>
          <a:p>
            <a:pPr marL="0" lvl="0" indent="0" algn="l" rtl="0">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chemeClr val="dk1"/>
                </a:solidFill>
                <a:latin typeface="Google Sans"/>
                <a:ea typeface="Google Sans"/>
                <a:cs typeface="Google Sans"/>
                <a:sym typeface="Google Sans"/>
              </a:rPr>
              <a:t>Null values</a:t>
            </a:r>
            <a:endParaRPr sz="1100" b="1">
              <a:solidFill>
                <a:schemeClr val="dk1"/>
              </a:solidFill>
              <a:latin typeface="Google Sans"/>
              <a:ea typeface="Google Sans"/>
              <a:cs typeface="Google Sans"/>
              <a:sym typeface="Google Sans"/>
            </a:endParaRPr>
          </a:p>
          <a:p>
            <a:pPr marL="0" lvl="0" indent="0" algn="l" rtl="0">
              <a:spcBef>
                <a:spcPts val="0"/>
              </a:spcBef>
              <a:spcAft>
                <a:spcPts val="0"/>
              </a:spcAft>
              <a:buNone/>
            </a:pPr>
            <a:r>
              <a:rPr lang="en" sz="1100">
                <a:solidFill>
                  <a:schemeClr val="dk1"/>
                </a:solidFill>
                <a:latin typeface="Google Sans"/>
                <a:ea typeface="Google Sans"/>
                <a:cs typeface="Google Sans"/>
                <a:sym typeface="Google Sans"/>
              </a:rPr>
              <a:t>Over 200 null values were found in 7 different columns.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445</Words>
  <Application>Microsoft Office PowerPoint</Application>
  <PresentationFormat>Custom</PresentationFormat>
  <Paragraphs>14</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Lato</vt:lpstr>
      <vt:lpstr>Google Sans</vt:lpstr>
      <vt:lpstr>Work Sans</vt:lpstr>
      <vt:lpstr>PT Sans Narrow</vt:lpstr>
      <vt:lpstr>Arial</vt:lpstr>
      <vt:lpstr>Roboto</vt:lpstr>
      <vt:lpstr>Calibri</vt:lpstr>
      <vt:lpstr>Google Sans SemiBold</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Azizah</dc:creator>
  <cp:lastModifiedBy>Azizah Giwa</cp:lastModifiedBy>
  <cp:revision>1</cp:revision>
  <dcterms:modified xsi:type="dcterms:W3CDTF">2024-09-04T01:40:30Z</dcterms:modified>
</cp:coreProperties>
</file>